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82" r:id="rId5"/>
    <p:sldId id="260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69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JnDbdefeCA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ynk.io/en/getting-start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A3D0-5388-7061-F907-A5B9F40DAB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BOT - IOT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9A2AB-0860-C227-A573-BBE042E302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By – ANKITA AYUSHI </a:t>
            </a:r>
          </a:p>
          <a:p>
            <a:r>
              <a:rPr lang="en-IN" dirty="0"/>
              <a:t>Mentored By – </a:t>
            </a:r>
          </a:p>
          <a:p>
            <a:r>
              <a:rPr lang="en-IN" dirty="0"/>
              <a:t>ADITYA RAJ </a:t>
            </a:r>
          </a:p>
          <a:p>
            <a:r>
              <a:rPr lang="en-IN" dirty="0"/>
              <a:t>AYUSHMAN DUTTA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ED1E5-2E87-7194-C666-F614D0BEA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808" y="921619"/>
            <a:ext cx="5143500" cy="501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24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ECBB-24A5-3FE8-99AF-C5B48F31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ARDUINO CODE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5B09AB-EB96-8FFA-6A08-032EBDA84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5125"/>
            <a:ext cx="10515600" cy="3914294"/>
          </a:xfrm>
        </p:spPr>
      </p:pic>
    </p:spTree>
    <p:extLst>
      <p:ext uri="{BB962C8B-B14F-4D97-AF65-F5344CB8AC3E}">
        <p14:creationId xmlns:p14="http://schemas.microsoft.com/office/powerpoint/2010/main" val="2648073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C9ED-7029-3AC2-9C20-BE12F300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ARDUINO CODE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009E16-1711-2DDB-7BC7-E1A6963F3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9647"/>
            <a:ext cx="10515600" cy="4233227"/>
          </a:xfrm>
        </p:spPr>
      </p:pic>
    </p:spTree>
    <p:extLst>
      <p:ext uri="{BB962C8B-B14F-4D97-AF65-F5344CB8AC3E}">
        <p14:creationId xmlns:p14="http://schemas.microsoft.com/office/powerpoint/2010/main" val="350210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89225-578A-1AB2-B537-5BDF4EB0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ARDUINO CODE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2E4919-DAC2-A6CF-271A-A7DED53B8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0601"/>
            <a:ext cx="10515600" cy="3976195"/>
          </a:xfrm>
        </p:spPr>
      </p:pic>
    </p:spTree>
    <p:extLst>
      <p:ext uri="{BB962C8B-B14F-4D97-AF65-F5344CB8AC3E}">
        <p14:creationId xmlns:p14="http://schemas.microsoft.com/office/powerpoint/2010/main" val="1698969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20F6-6B19-085A-23C2-FDFA3AD4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ARDUINO CODE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DECE87-2F90-4FAE-6422-41765B4ED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6078"/>
            <a:ext cx="10515600" cy="3835964"/>
          </a:xfrm>
        </p:spPr>
      </p:pic>
    </p:spTree>
    <p:extLst>
      <p:ext uri="{BB962C8B-B14F-4D97-AF65-F5344CB8AC3E}">
        <p14:creationId xmlns:p14="http://schemas.microsoft.com/office/powerpoint/2010/main" val="1752883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5A95-445D-7B9B-A821-C621241D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ARDUINO CODE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F37503-FE88-D32B-6BBB-C4DDC7274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1555"/>
            <a:ext cx="10515600" cy="3734234"/>
          </a:xfrm>
        </p:spPr>
      </p:pic>
    </p:spTree>
    <p:extLst>
      <p:ext uri="{BB962C8B-B14F-4D97-AF65-F5344CB8AC3E}">
        <p14:creationId xmlns:p14="http://schemas.microsoft.com/office/powerpoint/2010/main" val="2160881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499BA-6932-074E-790F-6FC97C2D5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ARDUINO CODE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4CCF8-10CE-034B-49E8-DE544CC3B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1555"/>
            <a:ext cx="10515600" cy="3439477"/>
          </a:xfrm>
        </p:spPr>
      </p:pic>
    </p:spTree>
    <p:extLst>
      <p:ext uri="{BB962C8B-B14F-4D97-AF65-F5344CB8AC3E}">
        <p14:creationId xmlns:p14="http://schemas.microsoft.com/office/powerpoint/2010/main" val="1249014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ED4FE-264D-C299-F235-58749554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ARDUINO CODE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47654E-6D17-88C1-3A83-DF54C2195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5125"/>
            <a:ext cx="10515600" cy="3472338"/>
          </a:xfrm>
        </p:spPr>
      </p:pic>
    </p:spTree>
    <p:extLst>
      <p:ext uri="{BB962C8B-B14F-4D97-AF65-F5344CB8AC3E}">
        <p14:creationId xmlns:p14="http://schemas.microsoft.com/office/powerpoint/2010/main" val="4213656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9045D-75F0-31A9-B68F-8939A5948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ARDUINO CODE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4B498E-BA75-218A-E627-139C8653C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2386"/>
            <a:ext cx="10515600" cy="3772654"/>
          </a:xfrm>
        </p:spPr>
      </p:pic>
    </p:spTree>
    <p:extLst>
      <p:ext uri="{BB962C8B-B14F-4D97-AF65-F5344CB8AC3E}">
        <p14:creationId xmlns:p14="http://schemas.microsoft.com/office/powerpoint/2010/main" val="2613378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2-11-01 at 20.26.44">
            <a:hlinkClick r:id="" action="ppaction://media"/>
            <a:extLst>
              <a:ext uri="{FF2B5EF4-FFF2-40B4-BE49-F238E27FC236}">
                <a16:creationId xmlns:a16="http://schemas.microsoft.com/office/drawing/2014/main" id="{51AF7A14-35E8-E18B-3F78-0B4F79926A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661736"/>
            <a:ext cx="4129238" cy="60157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9CD17A8-8E0C-610E-4C63-80A61B417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85008" cy="1325563"/>
          </a:xfrm>
        </p:spPr>
        <p:txBody>
          <a:bodyPr/>
          <a:lstStyle/>
          <a:p>
            <a:r>
              <a:rPr lang="en-IN" dirty="0"/>
              <a:t>OUTPUT VIDEO </a:t>
            </a:r>
          </a:p>
        </p:txBody>
      </p:sp>
    </p:spTree>
    <p:extLst>
      <p:ext uri="{BB962C8B-B14F-4D97-AF65-F5344CB8AC3E}">
        <p14:creationId xmlns:p14="http://schemas.microsoft.com/office/powerpoint/2010/main" val="20078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2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B01B0-4D9A-3A34-988A-A3368B3C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AA1106-CAA9-FBF7-87AA-4C2FE3927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https://www.arduino.cc/en/Tutorial/HomePage</a:t>
            </a:r>
            <a:endParaRPr lang="en-IN" dirty="0"/>
          </a:p>
          <a:p>
            <a:r>
              <a:rPr lang="en-IN" dirty="0">
                <a:hlinkClick r:id="rId3"/>
              </a:rPr>
              <a:t>https://www.youtube.com/watch?v=zJnDbdefeCA</a:t>
            </a:r>
            <a:endParaRPr lang="en-IN" dirty="0"/>
          </a:p>
          <a:p>
            <a:r>
              <a:rPr lang="en-IN" dirty="0">
                <a:hlinkClick r:id="rId4"/>
              </a:rPr>
              <a:t>https://blynk.io/en/getting-started</a:t>
            </a:r>
            <a:endParaRPr lang="en-IN" dirty="0"/>
          </a:p>
          <a:p>
            <a:r>
              <a:rPr lang="en-IN" dirty="0"/>
              <a:t>https://randomnerdtutorials.com/esp8266-pinout-reference-gpios/</a:t>
            </a:r>
          </a:p>
        </p:txBody>
      </p:sp>
    </p:spTree>
    <p:extLst>
      <p:ext uri="{BB962C8B-B14F-4D97-AF65-F5344CB8AC3E}">
        <p14:creationId xmlns:p14="http://schemas.microsoft.com/office/powerpoint/2010/main" val="2927525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7349F-0C69-F4DC-BBBE-4A31B3134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61579-A159-2763-F7B1-EA3813873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small IOT Based car was built using an open source IOT platform , </a:t>
            </a:r>
            <a:r>
              <a:rPr lang="en-IN" dirty="0" err="1"/>
              <a:t>NodeMCU</a:t>
            </a:r>
            <a:r>
              <a:rPr lang="en-IN" dirty="0"/>
              <a:t> and Mobile application , Blynk IOT .</a:t>
            </a:r>
            <a:r>
              <a:rPr lang="en-IN" dirty="0" err="1"/>
              <a:t>Wifi</a:t>
            </a:r>
            <a:r>
              <a:rPr lang="en-IN" dirty="0"/>
              <a:t> is used for communication between the Bot and the mobile application. A motor driver is used to power the four TT Gear motors . Two 3.7 V Li-Ion cells are used to power the motor driver which further supplies power to the </a:t>
            </a:r>
            <a:r>
              <a:rPr lang="en-IN" dirty="0" err="1"/>
              <a:t>NodeMCU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358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6223-4E10-6744-E078-C67151636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HARDWARE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6DD0B-A649-0CB1-B035-F62370357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 err="1"/>
              <a:t>NodeMCU</a:t>
            </a:r>
            <a:r>
              <a:rPr lang="en-IN" dirty="0"/>
              <a:t> ESP8266 </a:t>
            </a:r>
            <a:r>
              <a:rPr lang="en-IN" dirty="0" err="1"/>
              <a:t>Wifi</a:t>
            </a:r>
            <a:r>
              <a:rPr lang="en-IN" dirty="0"/>
              <a:t> development board</a:t>
            </a:r>
          </a:p>
          <a:p>
            <a:r>
              <a:rPr lang="en-IN" dirty="0"/>
              <a:t>L298N Motor Driver </a:t>
            </a:r>
          </a:p>
          <a:p>
            <a:r>
              <a:rPr lang="en-IN" dirty="0"/>
              <a:t>4 TT Gear Motors</a:t>
            </a:r>
          </a:p>
          <a:p>
            <a:r>
              <a:rPr lang="en-IN" dirty="0"/>
              <a:t>Breadboard</a:t>
            </a:r>
          </a:p>
          <a:p>
            <a:r>
              <a:rPr lang="en-IN" dirty="0"/>
              <a:t>Jumper Wires</a:t>
            </a:r>
          </a:p>
          <a:p>
            <a:r>
              <a:rPr lang="en-IN" dirty="0"/>
              <a:t>Metal Chassis </a:t>
            </a:r>
          </a:p>
          <a:p>
            <a:r>
              <a:rPr lang="en-IN" dirty="0"/>
              <a:t>3.7V Li –Ion Batteries</a:t>
            </a:r>
          </a:p>
          <a:p>
            <a:r>
              <a:rPr lang="en-IN" dirty="0"/>
              <a:t>Battery holder </a:t>
            </a:r>
          </a:p>
          <a:p>
            <a:r>
              <a:rPr lang="en-IN" dirty="0"/>
              <a:t>Switch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DB57E-B95B-4CAF-7006-1D61D77F2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527" y="1496724"/>
            <a:ext cx="3835653" cy="1932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5DB41A-3B17-4A2A-6726-971ABE403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989" y="3687785"/>
            <a:ext cx="2551697" cy="25516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096A28-77AF-B744-4EC9-1542D1B93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668" y="3687785"/>
            <a:ext cx="2551697" cy="25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51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6FEF-04A2-5D74-DA8A-73C707F7B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CIRCUIT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DE59A5-0747-2169-33F2-AA2FCDD19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063021" cy="3541712"/>
          </a:xfrm>
        </p:spPr>
      </p:pic>
    </p:spTree>
    <p:extLst>
      <p:ext uri="{BB962C8B-B14F-4D97-AF65-F5344CB8AC3E}">
        <p14:creationId xmlns:p14="http://schemas.microsoft.com/office/powerpoint/2010/main" val="4129290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A833-416A-1313-1A1E-ABAEAB7AD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SOFTWARE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42DC4-9F9B-A2F3-1A47-9517ECD5E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ARDUINO IDE</a:t>
            </a:r>
          </a:p>
          <a:p>
            <a:r>
              <a:rPr lang="en-IN" dirty="0"/>
              <a:t>BLYNK APP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4CB78-9B8E-F1E3-8065-B6DB5FD87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7" y="1357803"/>
            <a:ext cx="2143125" cy="214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4EA7CD-F507-9AE7-F21B-02FCABD1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97" y="3955983"/>
            <a:ext cx="2143125" cy="183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1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791EB-3A0C-56B0-AB96-81A975D1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ARDUINO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5067FE-AEC1-7F54-8B1E-2CF50F77C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2386"/>
            <a:ext cx="10515600" cy="3859281"/>
          </a:xfrm>
        </p:spPr>
      </p:pic>
    </p:spTree>
    <p:extLst>
      <p:ext uri="{BB962C8B-B14F-4D97-AF65-F5344CB8AC3E}">
        <p14:creationId xmlns:p14="http://schemas.microsoft.com/office/powerpoint/2010/main" val="1272032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16817-7CE2-7AD1-72B6-14BCE3F4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ARDUINO CODE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A6F576-DC4A-5925-13A8-0754D391F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7088"/>
            <a:ext cx="10515600" cy="4188210"/>
          </a:xfrm>
        </p:spPr>
      </p:pic>
    </p:spTree>
    <p:extLst>
      <p:ext uri="{BB962C8B-B14F-4D97-AF65-F5344CB8AC3E}">
        <p14:creationId xmlns:p14="http://schemas.microsoft.com/office/powerpoint/2010/main" val="1891126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91FA8-CE7B-92B2-881E-31513694C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ARDUINO CODE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CA9D64-8850-0FC4-8E20-1C4751F8F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2389377"/>
            <a:ext cx="10515600" cy="3850105"/>
          </a:xfrm>
        </p:spPr>
      </p:pic>
    </p:spTree>
    <p:extLst>
      <p:ext uri="{BB962C8B-B14F-4D97-AF65-F5344CB8AC3E}">
        <p14:creationId xmlns:p14="http://schemas.microsoft.com/office/powerpoint/2010/main" val="2966014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4DAF0-61A3-9725-9FF9-0F238281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ARDUINO CODE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C0F6A9-80F4-D8D3-5B13-2AF6621E2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3340"/>
            <a:ext cx="10515600" cy="3455908"/>
          </a:xfrm>
        </p:spPr>
      </p:pic>
    </p:spTree>
    <p:extLst>
      <p:ext uri="{BB962C8B-B14F-4D97-AF65-F5344CB8AC3E}">
        <p14:creationId xmlns:p14="http://schemas.microsoft.com/office/powerpoint/2010/main" val="21689161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</TotalTime>
  <Words>188</Words>
  <Application>Microsoft Office PowerPoint</Application>
  <PresentationFormat>Widescreen</PresentationFormat>
  <Paragraphs>39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Tw Cen MT</vt:lpstr>
      <vt:lpstr>Circuit</vt:lpstr>
      <vt:lpstr>BOT - IOT</vt:lpstr>
      <vt:lpstr>INTRODUCTION </vt:lpstr>
      <vt:lpstr>HARDWARE COMPONENTS</vt:lpstr>
      <vt:lpstr>CIRCUIT DIAGRAM</vt:lpstr>
      <vt:lpstr>SOFTWARE USED</vt:lpstr>
      <vt:lpstr>ARDUINO CODE</vt:lpstr>
      <vt:lpstr>ARDUINO CODE </vt:lpstr>
      <vt:lpstr>ARDUINO CODE </vt:lpstr>
      <vt:lpstr>ARDUINO CODE </vt:lpstr>
      <vt:lpstr>ARDUINO CODE </vt:lpstr>
      <vt:lpstr>ARDUINO CODE </vt:lpstr>
      <vt:lpstr>ARDUINO CODE </vt:lpstr>
      <vt:lpstr>ARDUINO CODE </vt:lpstr>
      <vt:lpstr>ARDUINO CODE </vt:lpstr>
      <vt:lpstr>ARDUINO CODE </vt:lpstr>
      <vt:lpstr>ARDUINO CODE </vt:lpstr>
      <vt:lpstr>ARDUINO CODE </vt:lpstr>
      <vt:lpstr>OUTPUT VIDEO 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BOT - IOT</dc:title>
  <dc:creator>PK GHOSH</dc:creator>
  <cp:lastModifiedBy>PK GHOSH</cp:lastModifiedBy>
  <cp:revision>4</cp:revision>
  <dcterms:created xsi:type="dcterms:W3CDTF">2022-11-01T16:55:48Z</dcterms:created>
  <dcterms:modified xsi:type="dcterms:W3CDTF">2022-11-01T17:08:36Z</dcterms:modified>
</cp:coreProperties>
</file>